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70" r:id="rId114"/>
    <p:sldId id="371" r:id="rId115"/>
    <p:sldId id="372" r:id="rId116"/>
    <p:sldId id="373" r:id="rId117"/>
    <p:sldId id="374" r:id="rId118"/>
    <p:sldId id="375" r:id="rId119"/>
    <p:sldId id="369" r:id="rId120"/>
    <p:sldId id="377" r:id="rId121"/>
    <p:sldId id="378" r:id="rId122"/>
    <p:sldId id="379" r:id="rId123"/>
    <p:sldId id="376" r:id="rId124"/>
    <p:sldId id="381" r:id="rId125"/>
    <p:sldId id="380" r:id="rId126"/>
    <p:sldId id="368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6" r:id="rId191"/>
    <p:sldId id="445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70" r:id="rId213"/>
    <p:sldId id="467" r:id="rId214"/>
    <p:sldId id="468" r:id="rId215"/>
    <p:sldId id="469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7" r:id="rId278"/>
    <p:sldId id="532" r:id="rId279"/>
    <p:sldId id="533" r:id="rId280"/>
    <p:sldId id="534" r:id="rId281"/>
    <p:sldId id="535" r:id="rId282"/>
    <p:sldId id="536" r:id="rId283"/>
    <p:sldId id="538" r:id="rId284"/>
    <p:sldId id="539" r:id="rId285"/>
    <p:sldId id="553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5" r:id="rId319"/>
    <p:sldId id="573" r:id="rId320"/>
    <p:sldId id="574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7" r:id="rId342"/>
    <p:sldId id="598" r:id="rId3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viewProps" Target="view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tableStyles" Target="tableStyle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F7EF-343C-4B10-9C4E-83E5BB421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582F3-78CB-4967-BBA8-360067463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ED6A-40F2-441F-903C-DBDEAF77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0F9B7-99F3-4688-BC70-25FD809F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E512E-2A5A-4A71-B126-D8A08178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6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86DC-C93E-4253-A9DB-024D8B7C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0B27E-6FE3-4DB9-A7DE-C2DF7A3B4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A204B-8703-4C8C-A1C2-A54A71B6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83632-B5B2-4128-822E-E9170092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6076F-0CF5-4B05-87DC-B2A4792F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0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887C30-22E5-4FD2-BA44-AC198474B9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BACEC3-E4BA-455A-85A4-6ABEA648E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E49E-DF21-4EB3-82F4-F5B7F8AC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03F59-6A40-45F4-9BCD-6700AB7D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AEFB2-8F31-435C-8199-BF852AEF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6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A783-2C84-4776-BC29-059E8D52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7644-F082-474B-8F68-601B03A1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8F225-E17D-4E08-995C-0D731C70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5D23-788D-49B9-B367-F57248D30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056C-F41E-4D68-A8FF-FDD373F3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09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2939-687F-4B4F-BEDB-A25C4A36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5BAF6-E7E0-4AD5-A76B-DBB8C576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90D9-A319-4615-BF6A-427C8269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21B9D-4EFD-414D-98D6-9841352B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0E3DC-5F50-4B97-A136-1AF2F9D0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62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D1D9-876A-42EE-B022-9D99805B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ECEA-3588-42AF-8EE9-ECAB38588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D4841-342E-4812-8110-66A71946A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17B0-1559-4B20-A194-D09E4850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8FF62-FA51-42F9-B3A2-75198418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B5185-10B6-4732-8033-A49764378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65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C48E-2056-46F2-9B3F-E1DE2C9E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D68F-5438-423B-BCB3-DE7C75135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BF326-6522-4DB6-815B-806112E60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4EA2B-7B28-46F5-B261-579E5E6232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F43F6-BD76-4329-AB3D-ACF4597E3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7FEFA-C5F8-459F-BB8B-D1B96409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D093A-C94E-43D0-A9AC-14EF40FD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2D5C6-1750-48D8-826D-3A72657D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06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2831-A09F-4482-AC65-C81B395D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8DA0F3-446F-4E6C-849C-067FF46D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76B3B-E13D-4BB5-892E-19FB26D7B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E1347-25AE-4EBB-8314-86C739F3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25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9BC72C-F8E3-47C4-82B7-11D3BC99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54278-C983-4D34-B13F-F0E162DD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A9B8-1810-4525-AEAD-16F27D1D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9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CF5F-3DD1-4866-81EC-70C59152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07716-216E-4F16-81D7-8D85FD0FA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51EB0-6D2E-49B6-B34A-F54791089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D148-9C19-41E0-8F8E-6415536B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30490-905A-4F35-9EA4-CAB6B8C3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EB9BB-9B98-4E75-B25E-A246AD26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85A4-4B0E-49F2-908B-5A4BBB4D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C7F4E-A13D-4DB1-B7A2-F8C4CD909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77BDA-9746-4594-825A-BE2C4E9D3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6E426-F493-4FD4-9680-CB058450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15A02-5D1B-4B8C-8465-E705D478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DB18-8C50-4B72-BD35-232B851B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52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D00E5-38EA-4F44-A891-34B1BAC0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855B6-469B-4401-B913-93202F826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10F7-9FF1-42C5-AD7E-0A3C4E3AB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A6C7A-C229-4841-B20D-990208E29B9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35EE2-5D26-4179-BDB3-7DDF4D124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A693B-E2E0-4F96-8193-7645E7FD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EC35D-4CCC-43FB-BA3F-B09A70965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83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21BA-F114-4239-971B-E3FE18C536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DC352-7B01-47D3-B7DB-384958C51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3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46AAF-2F3C-43C6-8346-893BF07A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70969"/>
            <a:ext cx="8440328" cy="6716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BE47D-B29E-47B4-AA9C-A74239BC6634}"/>
              </a:ext>
            </a:extLst>
          </p:cNvPr>
          <p:cNvSpPr txBox="1"/>
          <p:nvPr/>
        </p:nvSpPr>
        <p:spPr>
          <a:xfrm>
            <a:off x="8827477" y="3429000"/>
            <a:ext cx="191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Useful to give a big picture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552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28448-EFBF-48EB-AA05-225F9B3C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90" y="330916"/>
            <a:ext cx="515374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92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6EE1F-6CC0-4A6F-8557-BFD5A7C9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84" y="0"/>
            <a:ext cx="8811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800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F8216-89DB-452C-A265-C26370DA1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75" y="0"/>
            <a:ext cx="9074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744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7A6D1-2675-4CA8-8A4C-809E2E1E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70" y="0"/>
            <a:ext cx="8513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8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FE4E4-9925-443C-B4A0-4172FD1F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1" y="418480"/>
            <a:ext cx="435353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13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CC053-35A8-44EA-8B20-0924851FA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514208"/>
            <a:ext cx="437258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418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69393-D124-4C2B-BEF0-95867CFE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5" y="501008"/>
            <a:ext cx="528711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8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9AAB8-0401-4138-9CFF-3D85A500D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1" y="537886"/>
            <a:ext cx="5182323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0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9C4D8-AF98-4826-A8E2-CCDB4156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8" y="609334"/>
            <a:ext cx="5182323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44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5C40C2-2FE2-450F-A069-B3CE8DB0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7" y="460593"/>
            <a:ext cx="546811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4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F0437-2048-45AA-A02A-85BB63DC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42416"/>
            <a:ext cx="6573167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83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C9231-EE2B-4D6C-BD56-F6360525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8" y="593531"/>
            <a:ext cx="513469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323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1C1F9-D17B-4796-8417-B60FEB5D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41" y="0"/>
            <a:ext cx="918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97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05410D-9609-4448-A98B-D50C7890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35" y="0"/>
            <a:ext cx="770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500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13AC8-9662-4DFD-ACFE-8C7587BB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87" y="0"/>
            <a:ext cx="8123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27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DCFF-85AE-45FC-BBA6-DF502B2D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34" y="0"/>
            <a:ext cx="7995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6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A6FE2-A6D0-46A8-9F84-ABAD7DE8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2" y="1168870"/>
            <a:ext cx="602064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00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9EFC8-C345-4D5E-B190-E05F253FC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09" y="647295"/>
            <a:ext cx="531569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7011C-E59F-4EA5-9F67-803BE4F0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5" y="761038"/>
            <a:ext cx="530616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17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438DF-0FAC-412B-82E5-7F61CC0E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88" y="353493"/>
            <a:ext cx="7978783" cy="62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831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896ADE-774F-4086-AE51-CD98E8243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25" y="548066"/>
            <a:ext cx="522042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39D11-D9B8-494D-BA4D-8B975FB0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94" y="266258"/>
            <a:ext cx="7783011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37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C1D86-F07F-44C1-B750-E78C05C6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6" y="1052244"/>
            <a:ext cx="7805430" cy="56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154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5B7E0-2A32-4B92-84DB-D73B35DE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9" y="494891"/>
            <a:ext cx="8228548" cy="45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871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4C0B3-B0C5-449C-8D93-77C092078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9" y="441109"/>
            <a:ext cx="6868154" cy="589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429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C1D436-F90A-4566-800A-915F3035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1" y="640732"/>
            <a:ext cx="5058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80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519F6-C7D2-44B8-97E4-8F025C91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255" y="0"/>
            <a:ext cx="8689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66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21E40-F023-43C7-B742-FD718F25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40" y="0"/>
            <a:ext cx="919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734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D5027-6571-4163-B25C-A71E49AC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2" y="0"/>
            <a:ext cx="8775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330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9A425-EAE6-4E34-8B6D-E80B55C9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62" y="0"/>
            <a:ext cx="918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14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A6DC5-538B-46B4-8189-8E32D882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31" y="0"/>
            <a:ext cx="890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4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2BB55F-ACA8-4625-A929-8A4A2C48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93" y="373199"/>
            <a:ext cx="7565535" cy="64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FCCDB-14A2-4F45-91D7-A2E1BA54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2" y="0"/>
            <a:ext cx="11305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362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DFE59-DBCF-4E6A-B9D9-DCE8A887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30" y="164624"/>
            <a:ext cx="52585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844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2FD62-A7BB-4273-B2BA-EAB73F6F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372291"/>
            <a:ext cx="5401429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524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565B9-2AE7-41BD-AF2C-C05A9026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4" y="367496"/>
            <a:ext cx="7526849" cy="61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392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CD000-5F5F-4E66-B145-A9485EE3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9" y="142173"/>
            <a:ext cx="7589207" cy="657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314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C5CDA-612E-47C3-AA08-51110BF3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7" y="0"/>
            <a:ext cx="1035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188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1613D-29CD-4187-B682-0E5745FE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43" y="0"/>
            <a:ext cx="7220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646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1DC35-D635-4846-B994-777EEC26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0" y="0"/>
            <a:ext cx="6910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823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28B83-CBE0-4923-8304-380AF648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050" y="2200103"/>
            <a:ext cx="3219899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604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26F96-982A-4EE4-8CC2-17F31EB7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1" y="447059"/>
            <a:ext cx="729716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08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06052-6F57-4AD8-9DB6-4314E541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3" y="282080"/>
            <a:ext cx="5823626" cy="4525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B15C3-FB46-4DD0-A7A1-2E6927620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78" y="282079"/>
            <a:ext cx="5530868" cy="49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04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83B34-565C-480B-9EAC-303ACBB6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7" y="0"/>
            <a:ext cx="10719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737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721790-8178-4695-9270-E38284CD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4" y="169623"/>
            <a:ext cx="3934374" cy="5182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7252D-C1C4-4A3D-8280-C965754A7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96" y="371308"/>
            <a:ext cx="429637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997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68F453-25B0-46D9-9C84-CD6FFB4D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5" y="566912"/>
            <a:ext cx="669701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494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D6ADE-73BC-48A1-93DF-1C1686D5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78" y="414123"/>
            <a:ext cx="536332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6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E7B43-A6E6-4E19-BA5B-1ABC18B9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80495"/>
            <a:ext cx="9678751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24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C36-55BE-4A54-8FB1-B7D78EC5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026" y="0"/>
            <a:ext cx="8461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338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09AD05-51D1-4CBF-8F1E-655D09E4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87" y="0"/>
            <a:ext cx="8638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556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9D808-2B67-4CBF-B03B-59683402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0"/>
            <a:ext cx="8686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46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F26BA-7908-4384-B549-B81FFA15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" y="0"/>
            <a:ext cx="759248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528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2896A-3B87-4CD8-8C15-9FEFEF1F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1" y="287032"/>
            <a:ext cx="680179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86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9440E-E9AB-4C1B-BEEC-9204C821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6" y="308251"/>
            <a:ext cx="647790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16B08-9AA0-4817-8CD3-DF6A8692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4" y="0"/>
            <a:ext cx="10661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012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4A917-6260-4E22-A913-3A058B90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9" y="412610"/>
            <a:ext cx="6277851" cy="5249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6CFA4A-F39B-427A-A4B1-E5D256C490CA}"/>
              </a:ext>
            </a:extLst>
          </p:cNvPr>
          <p:cNvSpPr txBox="1"/>
          <p:nvPr/>
        </p:nvSpPr>
        <p:spPr>
          <a:xfrm>
            <a:off x="6897189" y="4741817"/>
            <a:ext cx="231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dictionary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7858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3FFD8-D7CC-43B7-BA16-DEB55472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2" y="445952"/>
            <a:ext cx="6306430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60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C5C40-3F79-4E6A-AF05-F47A37C6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3" y="548575"/>
            <a:ext cx="673511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66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8FC3E-55C6-4BD7-9606-FCFC3D08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656838"/>
            <a:ext cx="6173061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518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3E852-E5CB-4635-9C18-71243E9A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7" y="429927"/>
            <a:ext cx="631595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53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B1094-C63C-479A-A9A9-63DB7C42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77" y="331780"/>
            <a:ext cx="6801799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0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4B8A6-4C8C-420C-9E4A-58AAA12A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4" y="389575"/>
            <a:ext cx="6173061" cy="3858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CEB64-FCE2-4FF7-9D30-5DA81974CB02}"/>
              </a:ext>
            </a:extLst>
          </p:cNvPr>
          <p:cNvSpPr txBox="1"/>
          <p:nvPr/>
        </p:nvSpPr>
        <p:spPr>
          <a:xfrm>
            <a:off x="6387737" y="1606731"/>
            <a:ext cx="317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Dictionary required a method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D27F4-1FCE-4104-921B-4C01E6F2B85A}"/>
              </a:ext>
            </a:extLst>
          </p:cNvPr>
          <p:cNvSpPr txBox="1"/>
          <p:nvPr/>
        </p:nvSpPr>
        <p:spPr>
          <a:xfrm>
            <a:off x="6198325" y="2742568"/>
            <a:ext cx="401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Numpy</a:t>
            </a:r>
            <a:r>
              <a:rPr lang="en-US" altLang="zh-CN" dirty="0"/>
              <a:t> arrays use a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30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3CE9C-D43E-42F4-80B8-95F175CC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45" y="0"/>
            <a:ext cx="9477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292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A5A6E-E76B-480F-84AD-DE38AE9BC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09" y="0"/>
            <a:ext cx="856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86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22C85-F758-4869-BE69-0B2DAD8B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937865"/>
            <a:ext cx="7821116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07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CA95F-2B36-4EB9-998F-D25B1136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85258"/>
            <a:ext cx="6487430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01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0C3ED-71CC-4777-9543-10A72156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10" y="365662"/>
            <a:ext cx="678274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224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D9083-072F-4A31-A9CE-974EA43F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099"/>
            <a:ext cx="695422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830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06E4-0AAD-473B-B42D-16E572B8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8" y="523270"/>
            <a:ext cx="692564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30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3BFAB-8C92-49C8-8E8C-992DF518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0" y="587640"/>
            <a:ext cx="652553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04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1C685-0B8C-472F-BBEF-2D3AB705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88" y="423147"/>
            <a:ext cx="673511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358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8CD01D-57B1-41C1-9E80-8DB47CA9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71810" cy="6323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163EF-4C02-4783-B911-53BE57F10960}"/>
              </a:ext>
            </a:extLst>
          </p:cNvPr>
          <p:cNvSpPr txBox="1"/>
          <p:nvPr/>
        </p:nvSpPr>
        <p:spPr>
          <a:xfrm>
            <a:off x="9405257" y="372291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Ineffcient</a:t>
            </a:r>
            <a:r>
              <a:rPr lang="en-US" altLang="zh-CN" dirty="0"/>
              <a:t> way!!!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8EC1F-06EE-410F-BCC1-2404A9E3010B}"/>
              </a:ext>
            </a:extLst>
          </p:cNvPr>
          <p:cNvSpPr txBox="1"/>
          <p:nvPr/>
        </p:nvSpPr>
        <p:spPr>
          <a:xfrm>
            <a:off x="9170126" y="2873829"/>
            <a:ext cx="189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 is label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4337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CC6233-18F2-4EC6-AEA2-2BDA7A27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733225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5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C5333-2C2F-45A7-AE52-3B91F494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30" y="0"/>
            <a:ext cx="911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94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0150F-2945-495F-871F-3A056982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01" y="0"/>
            <a:ext cx="9725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25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6A5DA-539E-4E98-A5F8-930949B3B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7" y="0"/>
            <a:ext cx="9491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3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DCD74-29D1-45A8-B96C-32EFDB45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86" y="1942892"/>
            <a:ext cx="413442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508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927C4-3000-462D-B0DC-23919D49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7" y="0"/>
            <a:ext cx="9716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4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69D33-7E74-4932-B846-E0087348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69" y="794970"/>
            <a:ext cx="6535062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968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345AF-396C-47D9-8F01-1414C759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6" y="521411"/>
            <a:ext cx="705901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98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2476C-1807-4745-AAD2-1188700E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15" y="497140"/>
            <a:ext cx="7928585" cy="5819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079F35-5F88-20D8-4EDC-0C947CFA7370}"/>
              </a:ext>
            </a:extLst>
          </p:cNvPr>
          <p:cNvSpPr txBox="1"/>
          <p:nvPr/>
        </p:nvSpPr>
        <p:spPr>
          <a:xfrm>
            <a:off x="8608423" y="979714"/>
            <a:ext cx="3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Random seed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9956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1E036-1010-42F7-B765-E01F0D0F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1" y="223159"/>
            <a:ext cx="9105645" cy="59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198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A99DB-CA19-41DC-92DC-55E5C361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41" y="127210"/>
            <a:ext cx="73733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009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8C86-06D2-4838-B8D3-3EEA728E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24" y="105508"/>
            <a:ext cx="6620799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15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61F2B-7E29-4197-81B4-CF82A098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13" y="0"/>
            <a:ext cx="9104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84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9B357-5DF9-4D1B-8CD3-ACA7E150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62" y="0"/>
            <a:ext cx="9743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17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EF600-62B5-4F04-8558-FC246C6D3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12" y="0"/>
            <a:ext cx="9088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8BB50-998C-4457-8E2D-06D2C83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80" y="538605"/>
            <a:ext cx="466790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500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765842-22A5-42E3-96E5-54F25ABC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04" y="0"/>
            <a:ext cx="9714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742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2BFC4-A5BC-4786-BA0F-9F0C35346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7" y="335668"/>
            <a:ext cx="5038658" cy="2943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6D595D-4CFD-48FB-8C4A-9E47BA04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04" y="447466"/>
            <a:ext cx="662079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03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62FA3-6167-452E-AF80-3728D4379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65993"/>
            <a:ext cx="5887272" cy="4096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218D2-5CEE-4F4D-8857-00AFD049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71" y="4262315"/>
            <a:ext cx="3898185" cy="22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47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37A59-865E-4E90-B945-98031D97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" y="0"/>
            <a:ext cx="1148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16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C3624E-EE79-488D-9C50-9D85BBCF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6" y="0"/>
            <a:ext cx="1129020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CEFC9D-8484-4007-86BE-BB125D1F7EB6}"/>
              </a:ext>
            </a:extLst>
          </p:cNvPr>
          <p:cNvSpPr/>
          <p:nvPr/>
        </p:nvSpPr>
        <p:spPr>
          <a:xfrm>
            <a:off x="3866606" y="6335486"/>
            <a:ext cx="1489165" cy="40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49796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0268D-F193-47A1-9B64-201BB162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4" y="0"/>
            <a:ext cx="1106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60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266E5-0635-46FB-8F0B-C062789B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2" y="300525"/>
            <a:ext cx="8624407" cy="60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64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D89EB-DE80-49F9-AC72-CC4DD117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3" y="264506"/>
            <a:ext cx="9297852" cy="60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554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5CBFB-A92A-45B9-B45B-2FA0D2AB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6" y="219551"/>
            <a:ext cx="683990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43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9EFCA-033D-4DBF-A940-815F2724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1" y="310990"/>
            <a:ext cx="9093588" cy="64845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9F6A2B-F70B-4CE4-A15C-E665CB9A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82" y="310990"/>
            <a:ext cx="4420218" cy="36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DC965-0DD0-42FA-AAA9-8C93802D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3" y="0"/>
            <a:ext cx="8075851" cy="66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69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9565B-3046-4A0E-AF17-096C2EA6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0" y="273682"/>
            <a:ext cx="6592220" cy="5239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ADB3EB-21E2-4528-B913-1EE65C3D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00" y="1751370"/>
            <a:ext cx="4844414" cy="422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12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11955-0981-4D1A-8C1E-484A5ACE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6" y="248120"/>
            <a:ext cx="6499310" cy="5518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29BEE-7581-4AF9-BE83-B0C95A8B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71" y="802430"/>
            <a:ext cx="5238373" cy="46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92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FC13E-C92A-4B82-808F-CBBCB1F8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27" y="0"/>
            <a:ext cx="10815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549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06BE0-4DAC-42A8-BD5F-710C0CD4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0" y="0"/>
            <a:ext cx="11041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5988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47E95-0530-453C-97F2-CC13BABB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495"/>
            <a:ext cx="12192000" cy="621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5382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3161B-DF8B-47B8-B82D-F2EACEE1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6" y="0"/>
            <a:ext cx="1095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10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71683-279E-4A53-96FC-A720B096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2181051"/>
            <a:ext cx="7878274" cy="2495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09DAA-AC34-4140-B0BF-F79CB46F6E8E}"/>
              </a:ext>
            </a:extLst>
          </p:cNvPr>
          <p:cNvSpPr txBox="1"/>
          <p:nvPr/>
        </p:nvSpPr>
        <p:spPr>
          <a:xfrm>
            <a:off x="4637314" y="365760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9344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88743-6B63-4B4E-91C0-B3E78819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1980998"/>
            <a:ext cx="743053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94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98AF2-6AA5-429F-8555-F9CF763C8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74" y="594917"/>
            <a:ext cx="6639852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4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9BF49-F94D-4E3D-B138-CDE448E8C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642548"/>
            <a:ext cx="7049484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4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97915-17BB-4D9F-9071-EF72DFEB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3" y="737812"/>
            <a:ext cx="801164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0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33B80F-82C8-4984-BBD6-96CF1E0B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38" y="237352"/>
            <a:ext cx="6668431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063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CA9E48-4105-4ECF-9A54-99E81EB8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61" y="210248"/>
            <a:ext cx="684943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958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B0B46-1711-4BCF-BC89-AAF33025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2100077"/>
            <a:ext cx="643027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441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EB528-F819-455B-ADC8-D55CDE0D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7" y="517113"/>
            <a:ext cx="7020905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19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76EBA-43C1-448C-B68C-57F32A1E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1" y="399102"/>
            <a:ext cx="7401958" cy="383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1D61E-2AF3-49C3-B2C7-2E6F2BEA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63" y="4575440"/>
            <a:ext cx="503942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91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61A46-7DFC-48FA-BDB8-1BD92FF7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5" y="184239"/>
            <a:ext cx="10250334" cy="64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45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41EBE-5383-45E5-A1CB-6C51B859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5" y="521876"/>
            <a:ext cx="7770049" cy="5615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0DDE8-BF0B-4967-AA94-45A839B10B4D}"/>
              </a:ext>
            </a:extLst>
          </p:cNvPr>
          <p:cNvSpPr txBox="1"/>
          <p:nvPr/>
        </p:nvSpPr>
        <p:spPr>
          <a:xfrm>
            <a:off x="9418320" y="1214846"/>
            <a:ext cx="207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 bin edges by my self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5816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963EE-696D-45A0-8E83-CE23B673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23" y="246722"/>
            <a:ext cx="8976674" cy="63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563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E8A3E-160F-4909-B951-23071943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" y="0"/>
            <a:ext cx="5083169" cy="1946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938AC-98E7-460E-940C-B5CF775D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43" y="2315518"/>
            <a:ext cx="7030431" cy="4029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4FA3D-1A0D-424D-8BB5-7D78C622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307" y="219076"/>
            <a:ext cx="5083169" cy="3454580"/>
          </a:xfrm>
          <a:prstGeom prst="rect">
            <a:avLst/>
          </a:prstGeom>
        </p:spPr>
      </p:pic>
      <p:sp>
        <p:nvSpPr>
          <p:cNvPr id="8" name="Star: 4 Points 7">
            <a:extLst>
              <a:ext uri="{FF2B5EF4-FFF2-40B4-BE49-F238E27FC236}">
                <a16:creationId xmlns:a16="http://schemas.microsoft.com/office/drawing/2014/main" id="{33C54409-99A5-45CA-AB8D-9FFD478315A8}"/>
              </a:ext>
            </a:extLst>
          </p:cNvPr>
          <p:cNvSpPr/>
          <p:nvPr/>
        </p:nvSpPr>
        <p:spPr>
          <a:xfrm>
            <a:off x="561703" y="4042809"/>
            <a:ext cx="391886" cy="346312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4637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A956D-948C-4280-A198-D9D9EAA1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2" y="0"/>
            <a:ext cx="1145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94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AF561-10EA-4479-B95A-E79C5ADF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8" y="0"/>
            <a:ext cx="1161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3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EDFB7-BB62-4B3E-ABD4-EC2CB903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78"/>
            <a:ext cx="6582694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3703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421BE-916C-4903-8A67-39272FE80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7" y="0"/>
            <a:ext cx="1166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7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D85C4-EC36-4862-8B1B-52C383D2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2090550"/>
            <a:ext cx="7630590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65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99F73-3691-459E-98FB-723C0864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" y="134165"/>
            <a:ext cx="6563641" cy="3924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4382A9-CAF0-48B1-9388-3E958AA4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983" y="2913017"/>
            <a:ext cx="5622837" cy="34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729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8BFC51-EB5F-4D8E-8C23-C871138A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33" y="764987"/>
            <a:ext cx="5572903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92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2A1D3D-BE37-4A84-BB85-E75F549C5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8" y="459003"/>
            <a:ext cx="10966736" cy="44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41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04182-5314-42DC-90C7-AB377B4F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48" y="204888"/>
            <a:ext cx="6296904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659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AC09B-2CC8-417C-B771-45931B62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0" y="0"/>
            <a:ext cx="11150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584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ED228-3D05-4915-A65A-A4126BCC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623496"/>
            <a:ext cx="8478433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587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6ED2A-7FBC-441E-B4B5-64A31F58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6" y="578811"/>
            <a:ext cx="7173326" cy="4420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5823A-8D30-4E6D-9C8A-474B968894AB}"/>
              </a:ext>
            </a:extLst>
          </p:cNvPr>
          <p:cNvSpPr txBox="1"/>
          <p:nvPr/>
        </p:nvSpPr>
        <p:spPr>
          <a:xfrm>
            <a:off x="439615" y="5222631"/>
            <a:ext cx="8651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Beeswam</a:t>
            </a:r>
            <a:r>
              <a:rPr lang="zh-CN" altLang="en-US" dirty="0"/>
              <a:t>‘</a:t>
            </a:r>
            <a:r>
              <a:rPr lang="en-US" altLang="zh-CN" dirty="0"/>
              <a:t>s problem have overlapping data points, which was necessary in order to fit all points onto the plot.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57811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8BE455-E1E7-4D1C-A484-D8249976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5" y="295539"/>
            <a:ext cx="897380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9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51728-DC68-498D-9E8A-2A9F6E7EE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0"/>
            <a:ext cx="679227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816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E896A-33E7-4D2D-99E0-D85715D2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82" y="394849"/>
            <a:ext cx="711616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9673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D7729-4E3F-45CC-B28E-0C902BA3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1271286"/>
            <a:ext cx="731622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385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7F9A5-32C4-462A-A6C9-B4893DF9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2" y="525032"/>
            <a:ext cx="8779943" cy="52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5097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8BE7C-0EB1-4DF3-BDD2-C52C4A94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8" y="0"/>
            <a:ext cx="10731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48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B3C30-BD6E-499B-B440-EEA734F0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77" y="0"/>
            <a:ext cx="1110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250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87756-B399-4275-9AAF-FF50F08C8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19" y="0"/>
            <a:ext cx="10274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2202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3752B-C097-441B-B138-8829295F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6" y="511070"/>
            <a:ext cx="6982799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998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31614-A710-4236-A92E-6C59A28A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14" y="552049"/>
            <a:ext cx="636358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03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44C52-9541-4124-96C9-3865A9E0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357023"/>
            <a:ext cx="78687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626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3F6DF-95D5-4394-903E-D5EFE83C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43" y="283643"/>
            <a:ext cx="731622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335B4E-AC89-4C47-BCDD-4E9E7D9E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4" y="0"/>
            <a:ext cx="7927083" cy="68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57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FD11A-1D45-4A90-96A4-B6240275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7" y="415513"/>
            <a:ext cx="718285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67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07277-34B3-4888-A243-AAB1FBEB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6" y="87923"/>
            <a:ext cx="7011378" cy="2467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14B89C-5125-43FF-BCCF-51169E36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6" y="2383162"/>
            <a:ext cx="6687483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6031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29BCB-B0A6-4317-AD21-E561955D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9" y="356168"/>
            <a:ext cx="666843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471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1A411-94C8-48F3-9FDE-5851DB6A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1" y="0"/>
            <a:ext cx="6944694" cy="414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23024-5B1C-4D02-89A6-2B7490AE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00" y="4281088"/>
            <a:ext cx="617306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6372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54126-CCCE-49A3-A1B9-0F9A978E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00" y="0"/>
            <a:ext cx="9341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341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88C46-3016-4F1B-AAC7-4D16168F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9" y="441873"/>
            <a:ext cx="7440063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889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39B65-5526-4B57-B551-8861804B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80"/>
            <a:ext cx="5439534" cy="4305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354479-FC98-492F-9F37-F8549C6B169A}"/>
              </a:ext>
            </a:extLst>
          </p:cNvPr>
          <p:cNvSpPr txBox="1"/>
          <p:nvPr/>
        </p:nvSpPr>
        <p:spPr>
          <a:xfrm>
            <a:off x="6096000" y="2620108"/>
            <a:ext cx="25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50% of the data are less than the median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4656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2E15B-699A-4D09-840F-F9F5086C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706751"/>
            <a:ext cx="5249008" cy="4248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112F4-92A3-433F-B397-C782149607B5}"/>
              </a:ext>
            </a:extLst>
          </p:cNvPr>
          <p:cNvSpPr txBox="1"/>
          <p:nvPr/>
        </p:nvSpPr>
        <p:spPr>
          <a:xfrm>
            <a:off x="7104185" y="844062"/>
            <a:ext cx="378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Percentiles are used for summary statistics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66446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6AD39-686F-432A-AA30-550F7826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8" y="314409"/>
            <a:ext cx="7154273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284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811360-4676-4F38-B31A-F32D3857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2" y="157120"/>
            <a:ext cx="664937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CD10AF-D8A1-4667-9E59-E5BD6A2C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8182707" cy="65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629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21345-7CA5-462F-93E9-B2E78CBB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39" y="0"/>
            <a:ext cx="10176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907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DEDEF-53E5-450D-9B31-9A104E4B0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89" y="0"/>
            <a:ext cx="10208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2102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E2EDA-E6EE-4234-BF74-0638C94A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11" y="0"/>
            <a:ext cx="10085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869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E472-F192-4DA2-BDEC-78FB8FAF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2" y="500577"/>
            <a:ext cx="670653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69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AA40A-E604-4A72-A680-1865BE03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9" y="529428"/>
            <a:ext cx="6573167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6709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4160E-CFAE-4FD8-8584-D823D729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5" y="333437"/>
            <a:ext cx="608732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6935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F75D6-A791-4AE8-8701-32A28DED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2" y="399452"/>
            <a:ext cx="678274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383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9C859-2E4C-41EC-AC43-678CB012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76" y="438943"/>
            <a:ext cx="569674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153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22CC2-8855-4E95-8683-356FE6F0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21" y="1247470"/>
            <a:ext cx="7039957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982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112CF-66A4-40ED-9E8C-8834AB12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73" y="0"/>
            <a:ext cx="9909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9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111D9-1233-43CC-83B5-92F53D22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0" y="331507"/>
            <a:ext cx="6496957" cy="5772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A7A9EA-4B11-4DFA-B213-C5874FFD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64" y="1220846"/>
            <a:ext cx="331516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855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C3E15-32A3-48B0-8A48-744B9126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03" y="0"/>
            <a:ext cx="9193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0757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0E678-2F05-4FB8-8F93-2BEEB05F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85" y="2090550"/>
            <a:ext cx="540142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436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06B8A-5AFE-4343-BD76-D67D3639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3" y="371176"/>
            <a:ext cx="6449325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166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4F1EA-7F04-436B-9545-E3B007BE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1" y="651125"/>
            <a:ext cx="771632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1284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56112-7749-4BDF-AEF6-7B9F346C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3" y="340570"/>
            <a:ext cx="5782482" cy="18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09ECE-B3EA-46CB-B797-971FF03F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1" y="2540188"/>
            <a:ext cx="648743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979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B813C-94B5-48B6-9245-14EBD42A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4" y="300055"/>
            <a:ext cx="5668166" cy="4991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3AF6BC-6422-4E6C-A8B7-E4DE1669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42" y="4332569"/>
            <a:ext cx="5165941" cy="19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247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BB758-1A19-48D7-8758-0E386EC9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" y="474561"/>
            <a:ext cx="7049484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17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920DB-8B5C-4E7E-BFA8-E1D6B92E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7" y="289483"/>
            <a:ext cx="733527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6854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07D1D9-7195-4D56-AD45-C952D78C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1723787"/>
            <a:ext cx="582058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513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76E95-7DD0-432E-A621-B497AF7A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2" y="381779"/>
            <a:ext cx="665890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78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907CF-43D0-4E50-B00E-F6B32309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2" y="964321"/>
            <a:ext cx="6782747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8912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FD00E-8A3A-42D5-B43A-F12FF5DD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4" y="207759"/>
            <a:ext cx="6773220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09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5B81C-8A00-494C-99F1-4C6FF20A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4" y="457336"/>
            <a:ext cx="6935168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978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E0C851-A50E-49FB-BCE7-91AA5A27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82" y="376784"/>
            <a:ext cx="685895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281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E3CB9-9F92-4DE5-9C30-42454486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1176023"/>
            <a:ext cx="649695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4100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0463C-446B-4EF3-8F32-C09D991E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7" y="252782"/>
            <a:ext cx="6773220" cy="5191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E06131-E00D-4242-9569-C08450F4E33F}"/>
              </a:ext>
            </a:extLst>
          </p:cNvPr>
          <p:cNvSpPr txBox="1"/>
          <p:nvPr/>
        </p:nvSpPr>
        <p:spPr>
          <a:xfrm>
            <a:off x="6570617" y="451974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Mean of these differences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06025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7BC45-50A7-4BC7-9DAF-E258CDF9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3" y="389543"/>
            <a:ext cx="7868748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5187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88217-133B-4B94-B9C1-892D88C6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4" y="371208"/>
            <a:ext cx="7649643" cy="3829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E485F8-754C-4E7B-A350-72A71660A260}"/>
              </a:ext>
            </a:extLst>
          </p:cNvPr>
          <p:cNvSpPr txBox="1"/>
          <p:nvPr/>
        </p:nvSpPr>
        <p:spPr>
          <a:xfrm>
            <a:off x="8020594" y="2142309"/>
            <a:ext cx="32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Range [-1,1]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76168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37F6E-CBFA-4AE3-A67A-5C1484F8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93" y="249551"/>
            <a:ext cx="7649643" cy="4248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5DBCD-6B34-4E70-8BD3-5DB2D1E1AD98}"/>
              </a:ext>
            </a:extLst>
          </p:cNvPr>
          <p:cNvSpPr txBox="1"/>
          <p:nvPr/>
        </p:nvSpPr>
        <p:spPr>
          <a:xfrm>
            <a:off x="679269" y="4990011"/>
            <a:ext cx="739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Pearson correlation coefficient is a good metric for correlation between two variables.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3406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4EEE8-DE64-47E7-B2EB-C94FFA58C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4" y="0"/>
            <a:ext cx="10841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0817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382FD-CAB5-4E3B-BF40-CDA2BE30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2" y="0"/>
            <a:ext cx="11398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3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BD333-325A-41D6-8210-51252D32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25" y="0"/>
            <a:ext cx="1090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0094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5E893-8273-4BF9-8E36-DE7BBBC1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92"/>
            <a:ext cx="12192000" cy="67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3273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A329A-500A-44D3-8A80-D59B0478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49" y="0"/>
            <a:ext cx="11579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2727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BC31C-9793-481B-9B19-2000E9E4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79" y="902073"/>
            <a:ext cx="5439534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0615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8C20B-FD93-4CA0-88E9-F8CCC202A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723522"/>
            <a:ext cx="8640381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632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479BB-D370-43C8-8901-B8BB5622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08" y="80119"/>
            <a:ext cx="9115287" cy="62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138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F861C-9E41-4A0A-B0F0-88B43A7E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2181051"/>
            <a:ext cx="617306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99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AF750-08AD-43D7-9FBD-FBEDDE6E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21" y="416980"/>
            <a:ext cx="722095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734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4F761-12E2-4B89-BAC9-BB279F3D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9" y="609206"/>
            <a:ext cx="8335538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3610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B60E8-594C-40E9-82A0-F0D14EB8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2" y="325075"/>
            <a:ext cx="741148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212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71548-078F-4E62-80E5-EEC5E997F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8" y="362081"/>
            <a:ext cx="8754344" cy="6133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B4703-E8BE-4D18-AA1A-C992F5FE1D50}"/>
              </a:ext>
            </a:extLst>
          </p:cNvPr>
          <p:cNvSpPr txBox="1"/>
          <p:nvPr/>
        </p:nvSpPr>
        <p:spPr>
          <a:xfrm>
            <a:off x="5572816" y="2627420"/>
            <a:ext cx="389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Draw 4 random numbers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6377A-F7EC-4A01-8CF8-32827951C2F5}"/>
              </a:ext>
            </a:extLst>
          </p:cNvPr>
          <p:cNvSpPr txBox="1"/>
          <p:nvPr/>
        </p:nvSpPr>
        <p:spPr>
          <a:xfrm>
            <a:off x="2913017" y="2284214"/>
            <a:ext cx="530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Seed random number </a:t>
            </a:r>
            <a:r>
              <a:rPr lang="en-US" altLang="zh-CN" dirty="0" err="1"/>
              <a:t>gernerator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11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0B993-D3BF-49F9-9627-BCC38140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76" y="0"/>
            <a:ext cx="1102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673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C4CF61-12A4-4CFB-A28E-1F35E81A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63" y="566761"/>
            <a:ext cx="728764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5099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A831F-500A-42C3-B3F8-3989726C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31" y="1704734"/>
            <a:ext cx="724953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422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4F3C6-319C-45CF-BADF-F6CDBA9E4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7" y="0"/>
            <a:ext cx="10759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0726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29E68-73A3-4700-B1FB-57A0551B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9" y="0"/>
            <a:ext cx="10690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72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3AD50-0D1F-4789-A262-E8CCFA80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29" y="0"/>
            <a:ext cx="1154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9358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DE08E-54EB-8603-29EE-B1FE8DD8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3" y="0"/>
            <a:ext cx="11863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760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EB669-BF35-025F-672E-D21BFD20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3" y="0"/>
            <a:ext cx="1152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1551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A03FA-C626-6C3F-A4CE-1E5D595D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50" y="1283031"/>
            <a:ext cx="5382376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6923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5952F-238D-EB7C-7757-43E7A1B2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42" y="446437"/>
            <a:ext cx="6782747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90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8738D-EA1F-AE54-7939-04BE8728E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9" y="491300"/>
            <a:ext cx="651600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01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8C7BC3-C32B-4234-B9E6-23851F17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66" y="0"/>
            <a:ext cx="1169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865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53A1B-C679-2757-42C7-E18EAC6C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91" y="0"/>
            <a:ext cx="7763958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0588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8B710-A1A9-A182-4997-7F7F46DA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" y="510804"/>
            <a:ext cx="635406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096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5A7CB-4902-9C7E-870B-534467AA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8" y="313890"/>
            <a:ext cx="838317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19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871FF-7D5D-5BC1-4A35-78B222D2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9" y="433734"/>
            <a:ext cx="7201905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9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45CE2-BDD3-B132-B495-CFBAA2AE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8" y="253610"/>
            <a:ext cx="7468642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1410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728C4-2731-0F0E-2615-DABE77E5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5" y="613604"/>
            <a:ext cx="6954220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950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F03AB-BE9B-EF39-333F-855C04281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5" y="339857"/>
            <a:ext cx="6858957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17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95C4C-4DE9-DB69-54AF-C336E422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9" y="502601"/>
            <a:ext cx="630643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630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F8531-B59D-1857-7534-11547518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6" y="0"/>
            <a:ext cx="11732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553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F15B6-EED8-700A-D63A-9A91578C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1" y="0"/>
            <a:ext cx="11316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1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68A61-5768-4FC4-A372-81C8B04C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531"/>
            <a:ext cx="12192000" cy="63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A3743-41BC-444C-93FA-99886FB6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4" y="0"/>
            <a:ext cx="1096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2275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950F0-D215-588F-2199-955B44B1D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2157235"/>
            <a:ext cx="7754432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54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EB2FE-6ADA-6B28-6C9C-655742F0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4" y="386214"/>
            <a:ext cx="6582694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020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03430-142A-0BBD-B64B-C80DE09A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2" y="445232"/>
            <a:ext cx="6887536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906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7C663-676D-E5A0-3272-4AA9EA85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25" y="625777"/>
            <a:ext cx="562053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6469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C972E-350E-3361-AA50-0AEC38DC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1" y="662838"/>
            <a:ext cx="7173326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484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FDC7F-5BBE-8708-570A-5A86017E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3" y="541899"/>
            <a:ext cx="9713831" cy="53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7011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7F863-80E6-22E0-F588-A53871B2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6" y="264917"/>
            <a:ext cx="5992061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963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9F6C43-6602-BDAC-2B76-A9992994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00" y="0"/>
            <a:ext cx="114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061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CC223-F1A2-04A8-DB67-C93351EE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9" y="0"/>
            <a:ext cx="11056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5946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39419-4E27-EF69-6DFA-893982BD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8574"/>
            <a:ext cx="11536385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CE03C-02A7-4CC0-BF2A-650C6412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6" y="0"/>
            <a:ext cx="1093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02199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C8DED-B3D7-2C29-76FA-FCBC4FB7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1156970"/>
            <a:ext cx="781159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05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70676-BF35-7270-04A3-7FC677FB9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6" y="453646"/>
            <a:ext cx="6563641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082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C1421-688F-E702-3461-23A778CE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8" y="285008"/>
            <a:ext cx="6811326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615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2945C-4EBA-9553-8F15-C2F512EE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9" y="282412"/>
            <a:ext cx="7306695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631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B4A93-5B8B-D287-6269-82C181DB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1" y="470979"/>
            <a:ext cx="6858957" cy="338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14CF9-417A-CDAE-8900-39EDA1FF94D0}"/>
              </a:ext>
            </a:extLst>
          </p:cNvPr>
          <p:cNvSpPr txBox="1"/>
          <p:nvPr/>
        </p:nvSpPr>
        <p:spPr>
          <a:xfrm>
            <a:off x="705394" y="4545874"/>
            <a:ext cx="685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Probability is given by the area under the ‘PDF’, not the value of the 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89519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6B872-5932-6007-A5F0-32589A7F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9" y="268043"/>
            <a:ext cx="694469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7107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6AF6C-DDCC-26D4-4259-CD20745B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1" y="345703"/>
            <a:ext cx="5477639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581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43BACE-8BA7-D0AF-1A77-01A6B9C9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3" y="567118"/>
            <a:ext cx="6011114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298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FD365-1F74-FE94-1A93-5003D3559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87" y="880575"/>
            <a:ext cx="6077798" cy="3991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F8127-2743-605D-713C-FB2F5925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755"/>
            <a:ext cx="12192000" cy="57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1641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83C6E-9265-B987-5E65-2EDFED43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56679"/>
            <a:ext cx="11307753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5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F64B-E087-43CE-8D9D-4EDC8ED3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2" y="0"/>
            <a:ext cx="11123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0513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0283-3D2D-95A6-FDB3-9DA30492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20"/>
            <a:ext cx="12192000" cy="62913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E243EB-EE5A-A90E-E3C0-831CB60D80B6}"/>
              </a:ext>
            </a:extLst>
          </p:cNvPr>
          <p:cNvSpPr txBox="1"/>
          <p:nvPr/>
        </p:nvSpPr>
        <p:spPr>
          <a:xfrm>
            <a:off x="378823" y="0"/>
            <a:ext cx="284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Normal PDF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69470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7654B-4C77-B3D0-FCEA-936C2134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923"/>
            <a:ext cx="12192000" cy="566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408EFA-97A0-5F03-6B9C-C5E71DBE798C}"/>
              </a:ext>
            </a:extLst>
          </p:cNvPr>
          <p:cNvSpPr txBox="1"/>
          <p:nvPr/>
        </p:nvSpPr>
        <p:spPr>
          <a:xfrm>
            <a:off x="535577" y="0"/>
            <a:ext cx="271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Normal CDF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684747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13BC3-8DD3-08E4-2D8A-F990A163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577298"/>
            <a:ext cx="621116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1666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4E73B-FE8C-FBF6-4C4B-CC38738D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" y="675564"/>
            <a:ext cx="5525271" cy="4944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8C58E3-6A40-C5CD-A09A-4959308AD1DE}"/>
              </a:ext>
            </a:extLst>
          </p:cNvPr>
          <p:cNvSpPr txBox="1"/>
          <p:nvPr/>
        </p:nvSpPr>
        <p:spPr>
          <a:xfrm>
            <a:off x="9302262" y="1406769"/>
            <a:ext cx="240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Which is normal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0623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95543E-30A2-6DEA-E3B4-1A2CD7E1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2" y="369285"/>
            <a:ext cx="623021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9305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87C1A-94B6-0F2F-2DEF-D910696E3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56" y="515474"/>
            <a:ext cx="656364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0047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0438D-657E-3912-8C79-8F5E9F86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78" y="501185"/>
            <a:ext cx="616353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217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14C09-BC28-F144-1A1F-86AA58B8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0" y="430488"/>
            <a:ext cx="722095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7624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38195-658E-C33B-D4C8-A2E57619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1" y="388401"/>
            <a:ext cx="6582694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981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32919-0D32-EADC-1F91-95606F30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834"/>
            <a:ext cx="12192000" cy="61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70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A337E-4698-4563-8983-E20878EB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499653"/>
            <a:ext cx="9326277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7255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6075C-8211-FC2E-8754-C62DE437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" y="0"/>
            <a:ext cx="11675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435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84268-AB23-D001-EF3A-CD7029F96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61" y="547413"/>
            <a:ext cx="5353797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5685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73A6D-2B49-2DF5-D060-63B22000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5" y="0"/>
            <a:ext cx="1180413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8A754-E40A-CD82-1086-EDA9F257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2" y="5208246"/>
            <a:ext cx="461074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1133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8FDEF-EA99-F1EC-C244-994DBFED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723787"/>
            <a:ext cx="6039693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60579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BE841-354F-2711-F891-726EC7E5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9" y="637785"/>
            <a:ext cx="739243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488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5A5C7-4E4D-A47A-358E-A6043311C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338" y="1385602"/>
            <a:ext cx="536332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219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AE316-44A0-9EE2-C39A-0062847A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2" y="309023"/>
            <a:ext cx="5877745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4845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CFB2C-041D-E0D8-D6CA-5616525F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40" y="562028"/>
            <a:ext cx="6973273" cy="446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CF4E6-AF4A-6FD7-9D5C-7E1130BDF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42" y="1203484"/>
            <a:ext cx="4721158" cy="38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269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CB24C-0EF1-5C5B-E9CD-B6178C2C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618733"/>
            <a:ext cx="8897592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0897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C848C-2D19-B571-4FF6-7D5C1FE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51995"/>
            <a:ext cx="8573696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2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51829-91BB-4729-8DAF-A78AECAD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44" y="234057"/>
            <a:ext cx="7039957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595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71FBC-C7A4-5C18-4FD9-5088B2E7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6" y="0"/>
            <a:ext cx="11849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1667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07A23-969A-3FF0-12E3-857F9BC7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2" y="0"/>
            <a:ext cx="1194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297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E7F10-1A39-4440-CBE7-4A156818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258" y="1580892"/>
            <a:ext cx="632548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32EB2-0C83-4B12-9C03-924CFA7A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94" y="0"/>
            <a:ext cx="956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4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B5A98-0C44-4AFC-B209-2731A563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93" y="0"/>
            <a:ext cx="10195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5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24649-41E1-4EBD-8B73-93B5EE74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53" y="0"/>
            <a:ext cx="10338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0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386F0-EDF2-4639-BEF0-3D5340BF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5" y="0"/>
            <a:ext cx="697327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6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32664-DBEF-4833-8A1B-2CD09A84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4" y="0"/>
            <a:ext cx="6935168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0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D29C97-743D-4A11-A598-79302573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29"/>
            <a:ext cx="12192000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97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CC693-0F53-4087-8537-6FF0356D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67" y="219409"/>
            <a:ext cx="7039957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92D74-28DB-4CDA-9532-8EC97CD1A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9" y="183130"/>
            <a:ext cx="6716062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0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7F656-DEB5-4F7A-84B9-9C300A72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70" y="783712"/>
            <a:ext cx="6839905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25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54E56-4B20-48C3-87DB-340DF230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8" y="-64169"/>
            <a:ext cx="1113616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9CCBD37-E834-42A4-88D5-75C895483B9C}"/>
              </a:ext>
            </a:extLst>
          </p:cNvPr>
          <p:cNvSpPr/>
          <p:nvPr/>
        </p:nvSpPr>
        <p:spPr>
          <a:xfrm>
            <a:off x="5510463" y="1572126"/>
            <a:ext cx="2863516" cy="930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D5E3CA-064C-4890-A7BB-23D2D9638E45}"/>
              </a:ext>
            </a:extLst>
          </p:cNvPr>
          <p:cNvSpPr/>
          <p:nvPr/>
        </p:nvSpPr>
        <p:spPr>
          <a:xfrm>
            <a:off x="5141495" y="6047874"/>
            <a:ext cx="1026694" cy="513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727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CDBD8-471A-45F2-8C0A-99A0D29CF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8" y="0"/>
            <a:ext cx="1129360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7BE6822-2439-4E30-944C-FFB144B031D2}"/>
              </a:ext>
            </a:extLst>
          </p:cNvPr>
          <p:cNvSpPr/>
          <p:nvPr/>
        </p:nvSpPr>
        <p:spPr>
          <a:xfrm>
            <a:off x="5438274" y="1451811"/>
            <a:ext cx="2703094" cy="778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9D7CE0-80B6-4CA1-AAF0-A95BF375184E}"/>
              </a:ext>
            </a:extLst>
          </p:cNvPr>
          <p:cNvSpPr/>
          <p:nvPr/>
        </p:nvSpPr>
        <p:spPr>
          <a:xfrm>
            <a:off x="4981074" y="5991726"/>
            <a:ext cx="737937" cy="336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51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AE2FF-5E8D-40C3-B942-A020433C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46" y="0"/>
            <a:ext cx="9324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5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D9A9B-0B35-413D-8A00-3528272A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174" y="0"/>
            <a:ext cx="918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5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A28C8-440E-4831-8332-5F841170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135" y="1656657"/>
            <a:ext cx="385816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4CB18-6047-4963-8D4A-CEAA93C5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00" y="0"/>
            <a:ext cx="99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3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B2DDB-ED34-436B-9C51-72EB0128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6" y="203387"/>
            <a:ext cx="6583937" cy="601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8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61374-3EB8-4E45-8D65-E45C07EF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21"/>
            <a:ext cx="12192000" cy="63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4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0642C-B243-4898-A631-C1AFFE8B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4" y="337115"/>
            <a:ext cx="7529524" cy="57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2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F33AD-13C8-401C-9166-B8EB503E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6" y="283221"/>
            <a:ext cx="7118847" cy="62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0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8E08D-57BE-47D9-AEEF-02F507D2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06" y="546926"/>
            <a:ext cx="527758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8E85-8D48-4569-B014-2F314A3E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5" y="380311"/>
            <a:ext cx="6764348" cy="59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1AC1C-ABF9-49E1-B81C-C7FE7FFB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27" y="551066"/>
            <a:ext cx="7277620" cy="56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0447A-C018-40DB-85EE-787A3092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541509"/>
            <a:ext cx="5344271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66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E074A-7130-478D-A49B-902E7840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3" y="182540"/>
            <a:ext cx="8571105" cy="63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3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863E9E-33F7-40D1-9E2F-B903E3D8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3" y="0"/>
            <a:ext cx="89250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E3F82-29A4-4F09-B044-0989D117F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8" y="5350263"/>
            <a:ext cx="1881296" cy="15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70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A43B1-C147-4A6E-8F21-8FFB4A5D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5" y="0"/>
            <a:ext cx="872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46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C1971-BFC1-497E-B7D1-0D87261DD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77" y="0"/>
            <a:ext cx="8474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B79DC-1592-45B0-9C32-3A9E1504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08"/>
            <a:ext cx="12192000" cy="66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9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F5287-3390-4F25-B23C-C1D646EE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68" y="0"/>
            <a:ext cx="7989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18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DD113-FBD9-42BB-996F-728695D2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27" y="407624"/>
            <a:ext cx="6842854" cy="59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9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23CD-480E-422E-9E97-6AC550FB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49" y="428556"/>
            <a:ext cx="4467849" cy="4877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FB9A9-5358-46AD-BED0-C5E693B0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34" y="428556"/>
            <a:ext cx="567769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0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DE729-B6DB-4F89-B37C-31554FB4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97"/>
            <a:ext cx="5677692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52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C8712-29D7-46B1-AA7C-3C99BEDB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46" y="549292"/>
            <a:ext cx="521090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0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0891D-E79C-4AC1-BF35-D8202538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6" y="637339"/>
            <a:ext cx="505848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9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3BF7E-1553-480C-AE90-45ED5EE0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1" y="468176"/>
            <a:ext cx="540142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4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F6C50-1300-46CE-9447-BF80FD8A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4" y="251810"/>
            <a:ext cx="5544324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61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1B68B-7B2A-45A8-B614-C7F99670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3" y="431009"/>
            <a:ext cx="4239217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3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A491A-6F2E-48AF-84C4-717A09D7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" y="510247"/>
            <a:ext cx="7118515" cy="6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C8B88-8790-4694-8138-3746F93B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76"/>
            <a:ext cx="12192000" cy="63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19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02A8F-6854-4218-91B1-5102E9A2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3" y="415270"/>
            <a:ext cx="7616273" cy="624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0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16344-3DC4-4C5E-8A34-85C672AE4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0" y="323687"/>
            <a:ext cx="7818877" cy="64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84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9E65B-03BF-481A-A770-F2BA67EB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94" y="225031"/>
            <a:ext cx="533474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32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63F7-6682-4D45-AB8B-1B67AAAC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19" y="211824"/>
            <a:ext cx="7370532" cy="63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62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231E1-D686-4E9C-BC67-E1F4F037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3" y="302181"/>
            <a:ext cx="7715217" cy="629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0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8E02B-1ACF-4BE3-9DCD-A8ABCA68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1" y="345847"/>
            <a:ext cx="529663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0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2EE62-06D3-4741-8400-63DF1612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1" y="530095"/>
            <a:ext cx="6075939" cy="53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1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3E749-C6E6-4227-801B-8D9A53F18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17686" cy="67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81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7E371-C8FD-456E-8C7A-07B0CEDD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55" y="590504"/>
            <a:ext cx="536332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059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2529D-E3CD-41B6-9CA3-9BCBE54E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67" y="331842"/>
            <a:ext cx="6884467" cy="61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24986-C49F-41B7-B6FA-6C612232F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3337"/>
            <a:ext cx="1132680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68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FF321-0155-43FA-98E3-00D0E855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7" y="0"/>
            <a:ext cx="9035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D61AF-105B-4A39-8DCF-733155DE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8" y="0"/>
            <a:ext cx="8366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7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D7369-8DEF-45FC-9A7D-51A51A82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164" y="0"/>
            <a:ext cx="8319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417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A55CF-75BD-4C28-854C-FA05659C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79" y="0"/>
            <a:ext cx="9105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4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94DCA-680E-4822-BF0F-3D060346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453" y="0"/>
            <a:ext cx="8729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38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B78C8-1D2A-479E-A80E-488A033A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7" y="345531"/>
            <a:ext cx="7592798" cy="61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11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074FE-45FE-4C19-987E-CA4B1388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4" y="274053"/>
            <a:ext cx="5315692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33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7A74A-A4AD-466E-BC47-0F8A2882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477"/>
            <a:ext cx="5420481" cy="4686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51BD0-A621-4077-8E7D-49BEC6368CE3}"/>
              </a:ext>
            </a:extLst>
          </p:cNvPr>
          <p:cNvSpPr txBox="1"/>
          <p:nvPr/>
        </p:nvSpPr>
        <p:spPr>
          <a:xfrm>
            <a:off x="5556738" y="1565031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09713-12DA-4E25-924E-CA8E666B54E1}"/>
              </a:ext>
            </a:extLst>
          </p:cNvPr>
          <p:cNvSpPr txBox="1"/>
          <p:nvPr/>
        </p:nvSpPr>
        <p:spPr>
          <a:xfrm>
            <a:off x="6096000" y="3429000"/>
            <a:ext cx="194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Compare with same type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688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087D0-3E37-4F03-9A7B-60A6C057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0" y="356136"/>
            <a:ext cx="555385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68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261A5-283A-4ED6-81E6-F94C52EC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6" y="507449"/>
            <a:ext cx="503942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61EC7-5BEB-4E5F-8EF0-3971046E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57" y="0"/>
            <a:ext cx="7990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53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31816-85E6-46A7-AF9B-CBFDD276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54" y="0"/>
            <a:ext cx="8384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13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D1996-3CF3-4587-83C6-5B56B657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44" y="0"/>
            <a:ext cx="8792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96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E92C0-ED11-4F55-AB93-795CAE1C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140" y="0"/>
            <a:ext cx="8191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049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08466-1AEE-482C-AABA-D4028442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1142681"/>
            <a:ext cx="484890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260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490E1-8EEC-4392-87D5-C22679C0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" y="275769"/>
            <a:ext cx="538237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07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A2941-A9E0-4FE4-A17A-4C0F65B2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5" y="438512"/>
            <a:ext cx="546811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31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35AFB-B0A9-427A-8127-D0746BB3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9" y="782688"/>
            <a:ext cx="5706271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627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50019-13BF-4140-8E82-5828B110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463143"/>
            <a:ext cx="5525271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73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D10D1-32F5-4AF9-B330-C67801D0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" y="596154"/>
            <a:ext cx="534427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575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2A5C9-45FF-4B91-A618-26B7BFA2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90" y="541540"/>
            <a:ext cx="555385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137</Words>
  <Application>Microsoft Office PowerPoint</Application>
  <PresentationFormat>Widescreen</PresentationFormat>
  <Paragraphs>24</Paragraphs>
  <Slides>342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342</vt:i4>
      </vt:variant>
    </vt:vector>
  </HeadingPairs>
  <TitlesOfParts>
    <vt:vector size="346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Clivia Kong</dc:creator>
  <cp:lastModifiedBy>Clivia Kong</cp:lastModifiedBy>
  <cp:revision>21</cp:revision>
  <dcterms:created xsi:type="dcterms:W3CDTF">2022-04-24T23:34:05Z</dcterms:created>
  <dcterms:modified xsi:type="dcterms:W3CDTF">2022-05-11T21:48:10Z</dcterms:modified>
</cp:coreProperties>
</file>